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Inter Light"/>
      <p:regular r:id="rId22"/>
      <p:bold r:id="rId23"/>
      <p:italic r:id="rId24"/>
      <p:boldItalic r:id="rId25"/>
    </p:embeddedFont>
    <p:embeddedFont>
      <p:font typeface="Taviraj Light"/>
      <p:regular r:id="rId26"/>
      <p:bold r:id="rId27"/>
      <p:italic r:id="rId28"/>
      <p:boldItalic r:id="rId29"/>
    </p:embeddedFont>
    <p:embeddedFont>
      <p:font typeface="Inter"/>
      <p:regular r:id="rId30"/>
      <p:bold r:id="rId31"/>
      <p:italic r:id="rId32"/>
      <p:boldItalic r:id="rId33"/>
    </p:embeddedFont>
    <p:embeddedFont>
      <p:font typeface="Taviraj SemiBold"/>
      <p:regular r:id="rId34"/>
      <p:bold r:id="rId35"/>
      <p:italic r:id="rId36"/>
      <p:boldItalic r:id="rId37"/>
    </p:embeddedFont>
    <p:embeddedFont>
      <p:font typeface="Taviraj"/>
      <p:regular r:id="rId38"/>
      <p:bold r:id="rId39"/>
      <p:italic r:id="rId40"/>
      <p:boldItalic r:id="rId41"/>
    </p:embeddedFont>
    <p:embeddedFont>
      <p:font typeface="Taviraj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aviraj-italic.fntdata"/><Relationship Id="rId20" Type="http://schemas.openxmlformats.org/officeDocument/2006/relationships/slide" Target="slides/slide14.xml"/><Relationship Id="rId42" Type="http://schemas.openxmlformats.org/officeDocument/2006/relationships/font" Target="fonts/TavirajMedium-regular.fntdata"/><Relationship Id="rId41" Type="http://schemas.openxmlformats.org/officeDocument/2006/relationships/font" Target="fonts/Taviraj-boldItalic.fntdata"/><Relationship Id="rId22" Type="http://schemas.openxmlformats.org/officeDocument/2006/relationships/font" Target="fonts/InterLight-regular.fntdata"/><Relationship Id="rId44" Type="http://schemas.openxmlformats.org/officeDocument/2006/relationships/font" Target="fonts/TavirajMedium-italic.fntdata"/><Relationship Id="rId21" Type="http://schemas.openxmlformats.org/officeDocument/2006/relationships/slide" Target="slides/slide15.xml"/><Relationship Id="rId43" Type="http://schemas.openxmlformats.org/officeDocument/2006/relationships/font" Target="fonts/TavirajMedium-bold.fntdata"/><Relationship Id="rId24" Type="http://schemas.openxmlformats.org/officeDocument/2006/relationships/font" Target="fonts/InterLight-italic.fntdata"/><Relationship Id="rId23" Type="http://schemas.openxmlformats.org/officeDocument/2006/relationships/font" Target="fonts/InterLight-bold.fntdata"/><Relationship Id="rId45" Type="http://schemas.openxmlformats.org/officeDocument/2006/relationships/font" Target="fonts/Taviraj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TavirajLight-regular.fntdata"/><Relationship Id="rId25" Type="http://schemas.openxmlformats.org/officeDocument/2006/relationships/font" Target="fonts/InterLight-boldItalic.fntdata"/><Relationship Id="rId28" Type="http://schemas.openxmlformats.org/officeDocument/2006/relationships/font" Target="fonts/TavirajLight-italic.fntdata"/><Relationship Id="rId27" Type="http://schemas.openxmlformats.org/officeDocument/2006/relationships/font" Target="fonts/Taviraj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Taviraj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5.xml"/><Relationship Id="rId33" Type="http://schemas.openxmlformats.org/officeDocument/2006/relationships/font" Target="fonts/Inter-boldItalic.fntdata"/><Relationship Id="rId10" Type="http://schemas.openxmlformats.org/officeDocument/2006/relationships/slide" Target="slides/slide4.xml"/><Relationship Id="rId32" Type="http://schemas.openxmlformats.org/officeDocument/2006/relationships/font" Target="fonts/Inter-italic.fntdata"/><Relationship Id="rId13" Type="http://schemas.openxmlformats.org/officeDocument/2006/relationships/slide" Target="slides/slide7.xml"/><Relationship Id="rId35" Type="http://schemas.openxmlformats.org/officeDocument/2006/relationships/font" Target="fonts/TavirajSemiBold-bold.fntdata"/><Relationship Id="rId12" Type="http://schemas.openxmlformats.org/officeDocument/2006/relationships/slide" Target="slides/slide6.xml"/><Relationship Id="rId34" Type="http://schemas.openxmlformats.org/officeDocument/2006/relationships/font" Target="fonts/Taviraj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TavirajSemiBold-boldItalic.fntdata"/><Relationship Id="rId14" Type="http://schemas.openxmlformats.org/officeDocument/2006/relationships/slide" Target="slides/slide8.xml"/><Relationship Id="rId36" Type="http://schemas.openxmlformats.org/officeDocument/2006/relationships/font" Target="fonts/TavirajSemiBold-italic.fntdata"/><Relationship Id="rId17" Type="http://schemas.openxmlformats.org/officeDocument/2006/relationships/slide" Target="slides/slide11.xml"/><Relationship Id="rId39" Type="http://schemas.openxmlformats.org/officeDocument/2006/relationships/font" Target="fonts/Taviraj-bold.fntdata"/><Relationship Id="rId16" Type="http://schemas.openxmlformats.org/officeDocument/2006/relationships/slide" Target="slides/slide10.xml"/><Relationship Id="rId38" Type="http://schemas.openxmlformats.org/officeDocument/2006/relationships/font" Target="fonts/Taviraj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802415e3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802415e3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8a90ab31a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8a90ab31a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8a90ab31a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8a90ab31a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8a90ab31a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8a90ab31a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8a90ab31a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8a90ab31a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8a90ab31a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8a90ab31a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8a90ab31a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8a90ab31a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802415e31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802415e31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802415e3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802415e3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802415e31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802415e31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02415e31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02415e31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8a90ab31a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8a90ab31a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8a90ab31a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8a90ab31a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8a90ab31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8a90ab31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8a90ab31a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8a90ab31a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6099100" y="1796550"/>
            <a:ext cx="2724600" cy="23343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228600" y="749904"/>
            <a:ext cx="55095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20100" y="47909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">
  <p:cSld name="CUSTOM_2">
    <p:bg>
      <p:bgPr>
        <a:solidFill>
          <a:schemeClr val="accen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221750" y="1448100"/>
            <a:ext cx="8700600" cy="22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4444" y="1197700"/>
            <a:ext cx="1887000" cy="592200"/>
          </a:xfrm>
          <a:prstGeom prst="rect">
            <a:avLst/>
          </a:prstGeom>
        </p:spPr>
        <p:txBody>
          <a:bodyPr anchorCtr="0" anchor="ctr" bIns="0" lIns="0" spcFirstLastPara="1" rIns="275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subTitle"/>
          </p:nvPr>
        </p:nvSpPr>
        <p:spPr>
          <a:xfrm>
            <a:off x="2131994" y="1197700"/>
            <a:ext cx="5065500" cy="60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3" type="body"/>
          </p:nvPr>
        </p:nvSpPr>
        <p:spPr>
          <a:xfrm>
            <a:off x="5385650" y="3337800"/>
            <a:ext cx="3529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  <a:defRPr sz="2000">
                <a:solidFill>
                  <a:schemeClr val="lt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○"/>
              <a:defRPr sz="2000">
                <a:solidFill>
                  <a:schemeClr val="lt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■"/>
              <a:defRPr sz="2000">
                <a:solidFill>
                  <a:schemeClr val="lt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  <a:defRPr sz="2000">
                <a:solidFill>
                  <a:schemeClr val="lt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○"/>
              <a:defRPr sz="2000">
                <a:solidFill>
                  <a:schemeClr val="lt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■"/>
              <a:defRPr sz="2000">
                <a:solidFill>
                  <a:schemeClr val="lt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●"/>
              <a:defRPr sz="2000">
                <a:solidFill>
                  <a:schemeClr val="lt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○"/>
              <a:defRPr sz="2000">
                <a:solidFill>
                  <a:schemeClr val="lt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Light"/>
              <a:buChar char="■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4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5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12">
          <p15:clr>
            <a:srgbClr val="E46962"/>
          </p15:clr>
        </p15:guide>
        <p15:guide id="2" orient="horz" pos="232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228650" y="334575"/>
            <a:ext cx="5248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68" name="Google Shape;68;p16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with image top right">
  <p:cSld name="BLANK_1_1_1_1_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228650" y="334575"/>
            <a:ext cx="5248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228600" y="2004152"/>
            <a:ext cx="43893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223625" y="3332073"/>
            <a:ext cx="25857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3" type="body"/>
          </p:nvPr>
        </p:nvSpPr>
        <p:spPr>
          <a:xfrm>
            <a:off x="3233897" y="3334148"/>
            <a:ext cx="25857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4" type="body"/>
          </p:nvPr>
        </p:nvSpPr>
        <p:spPr>
          <a:xfrm>
            <a:off x="6244169" y="3334148"/>
            <a:ext cx="25857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5" type="subTitle"/>
          </p:nvPr>
        </p:nvSpPr>
        <p:spPr>
          <a:xfrm>
            <a:off x="3236376" y="2963675"/>
            <a:ext cx="430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6" type="subTitle"/>
          </p:nvPr>
        </p:nvSpPr>
        <p:spPr>
          <a:xfrm>
            <a:off x="3667188" y="2963675"/>
            <a:ext cx="21549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7" name="Google Shape;77;p17"/>
          <p:cNvSpPr txBox="1"/>
          <p:nvPr>
            <p:ph idx="7" type="subTitle"/>
          </p:nvPr>
        </p:nvSpPr>
        <p:spPr>
          <a:xfrm>
            <a:off x="6244169" y="2963675"/>
            <a:ext cx="430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8" type="subTitle"/>
          </p:nvPr>
        </p:nvSpPr>
        <p:spPr>
          <a:xfrm>
            <a:off x="6674981" y="2963675"/>
            <a:ext cx="21549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9" name="Google Shape;79;p17"/>
          <p:cNvSpPr/>
          <p:nvPr>
            <p:ph idx="9" type="pic"/>
          </p:nvPr>
        </p:nvSpPr>
        <p:spPr>
          <a:xfrm>
            <a:off x="5477150" y="455550"/>
            <a:ext cx="3346800" cy="21162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7"/>
          <p:cNvSpPr txBox="1"/>
          <p:nvPr>
            <p:ph idx="13" type="subTitle"/>
          </p:nvPr>
        </p:nvSpPr>
        <p:spPr>
          <a:xfrm>
            <a:off x="223625" y="2963675"/>
            <a:ext cx="430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Taviraj Light"/>
              <a:buNone/>
              <a:defRPr sz="1200">
                <a:solidFill>
                  <a:schemeClr val="accent5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4" type="subTitle"/>
          </p:nvPr>
        </p:nvSpPr>
        <p:spPr>
          <a:xfrm>
            <a:off x="654425" y="2963675"/>
            <a:ext cx="21549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82" name="Google Shape;82;p17"/>
          <p:cNvSpPr txBox="1"/>
          <p:nvPr>
            <p:ph idx="15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83" name="Google Shape;83;p17"/>
          <p:cNvSpPr txBox="1"/>
          <p:nvPr>
            <p:ph idx="16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3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 slide">
  <p:cSld name="BLANK_1_1_1_1_2_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228650" y="320200"/>
            <a:ext cx="17280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viraj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8"/>
          <p:cNvSpPr/>
          <p:nvPr>
            <p:ph idx="2" type="pic"/>
          </p:nvPr>
        </p:nvSpPr>
        <p:spPr>
          <a:xfrm>
            <a:off x="320100" y="2576275"/>
            <a:ext cx="2493600" cy="21120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4138875" y="533400"/>
            <a:ext cx="27228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highlight>
                  <a:schemeClr val="accent5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3" type="body"/>
          </p:nvPr>
        </p:nvSpPr>
        <p:spPr>
          <a:xfrm>
            <a:off x="4143075" y="762000"/>
            <a:ext cx="3342600" cy="848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4" type="subTitle"/>
          </p:nvPr>
        </p:nvSpPr>
        <p:spPr>
          <a:xfrm>
            <a:off x="3757500" y="533400"/>
            <a:ext cx="3543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5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91" name="Google Shape;91;p18"/>
          <p:cNvSpPr txBox="1"/>
          <p:nvPr>
            <p:ph idx="6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92" name="Google Shape;92;p18"/>
          <p:cNvSpPr txBox="1"/>
          <p:nvPr>
            <p:ph idx="7" type="subTitle"/>
          </p:nvPr>
        </p:nvSpPr>
        <p:spPr>
          <a:xfrm>
            <a:off x="4139063" y="1972650"/>
            <a:ext cx="27228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highlight>
                  <a:schemeClr val="accent5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8" type="body"/>
          </p:nvPr>
        </p:nvSpPr>
        <p:spPr>
          <a:xfrm>
            <a:off x="4143263" y="2201250"/>
            <a:ext cx="3342600" cy="848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9" type="subTitle"/>
          </p:nvPr>
        </p:nvSpPr>
        <p:spPr>
          <a:xfrm>
            <a:off x="3757645" y="1972650"/>
            <a:ext cx="3543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3" type="subTitle"/>
          </p:nvPr>
        </p:nvSpPr>
        <p:spPr>
          <a:xfrm>
            <a:off x="4139063" y="3411900"/>
            <a:ext cx="27228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highlight>
                  <a:schemeClr val="accent5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accent5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14" type="body"/>
          </p:nvPr>
        </p:nvSpPr>
        <p:spPr>
          <a:xfrm>
            <a:off x="4143263" y="3640500"/>
            <a:ext cx="3342600" cy="848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28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indent="-228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indent="-228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indent="-228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indent="-228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indent="-228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indent="-228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indent="-228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indent="-228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5" type="subTitle"/>
          </p:nvPr>
        </p:nvSpPr>
        <p:spPr>
          <a:xfrm>
            <a:off x="3757645" y="3411900"/>
            <a:ext cx="354300" cy="2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Taviraj"/>
              <a:buNone/>
              <a:defRPr b="1">
                <a:solidFill>
                  <a:schemeClr val="accent5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">
  <p:cSld name="BLANK_1_1_1_1_2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228650" y="592749"/>
            <a:ext cx="6876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viraj Light"/>
              <a:buNone/>
              <a:defRPr sz="3200">
                <a:solidFill>
                  <a:schemeClr val="dk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228650" y="363801"/>
            <a:ext cx="31293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">
    <p:bg>
      <p:bgPr>
        <a:solidFill>
          <a:schemeClr val="accent5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2813700" y="278234"/>
            <a:ext cx="6101700" cy="28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">
    <p:bg>
      <p:bgPr>
        <a:solidFill>
          <a:schemeClr val="accen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34250" y="2987975"/>
            <a:ext cx="2758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3195625" y="2987975"/>
            <a:ext cx="2673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3" type="subTitle"/>
          </p:nvPr>
        </p:nvSpPr>
        <p:spPr>
          <a:xfrm>
            <a:off x="6157000" y="2987975"/>
            <a:ext cx="2673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4" type="subTitle"/>
          </p:nvPr>
        </p:nvSpPr>
        <p:spPr>
          <a:xfrm>
            <a:off x="6157000" y="4322350"/>
            <a:ext cx="2673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5" type="subTitle"/>
          </p:nvPr>
        </p:nvSpPr>
        <p:spPr>
          <a:xfrm>
            <a:off x="3195075" y="4322350"/>
            <a:ext cx="2673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6" type="subTitle"/>
          </p:nvPr>
        </p:nvSpPr>
        <p:spPr>
          <a:xfrm>
            <a:off x="233150" y="4322350"/>
            <a:ext cx="2673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234255" y="312872"/>
            <a:ext cx="861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7" type="subTitle"/>
          </p:nvPr>
        </p:nvSpPr>
        <p:spPr>
          <a:xfrm>
            <a:off x="234248" y="2659751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8" type="subTitle"/>
          </p:nvPr>
        </p:nvSpPr>
        <p:spPr>
          <a:xfrm>
            <a:off x="1462701" y="2659750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9" type="subTitle"/>
          </p:nvPr>
        </p:nvSpPr>
        <p:spPr>
          <a:xfrm>
            <a:off x="3195623" y="2659751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13" type="subTitle"/>
          </p:nvPr>
        </p:nvSpPr>
        <p:spPr>
          <a:xfrm>
            <a:off x="4424076" y="2659750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4" type="subTitle"/>
          </p:nvPr>
        </p:nvSpPr>
        <p:spPr>
          <a:xfrm>
            <a:off x="6156998" y="2659751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5" type="subTitle"/>
          </p:nvPr>
        </p:nvSpPr>
        <p:spPr>
          <a:xfrm>
            <a:off x="7385451" y="2659750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16" type="subTitle"/>
          </p:nvPr>
        </p:nvSpPr>
        <p:spPr>
          <a:xfrm>
            <a:off x="6156998" y="3994135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7" type="subTitle"/>
          </p:nvPr>
        </p:nvSpPr>
        <p:spPr>
          <a:xfrm>
            <a:off x="7385451" y="3994134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18" type="subTitle"/>
          </p:nvPr>
        </p:nvSpPr>
        <p:spPr>
          <a:xfrm>
            <a:off x="3195073" y="3994135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9" type="subTitle"/>
          </p:nvPr>
        </p:nvSpPr>
        <p:spPr>
          <a:xfrm>
            <a:off x="4423526" y="3994134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20" type="subTitle"/>
          </p:nvPr>
        </p:nvSpPr>
        <p:spPr>
          <a:xfrm>
            <a:off x="233148" y="3994135"/>
            <a:ext cx="46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 SemiBold"/>
              <a:buNone/>
              <a:defRPr sz="11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Taviraj"/>
              <a:buNone/>
              <a:defRPr sz="1100">
                <a:solidFill>
                  <a:schemeClr val="lt2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21" type="subTitle"/>
          </p:nvPr>
        </p:nvSpPr>
        <p:spPr>
          <a:xfrm>
            <a:off x="1461601" y="3994134"/>
            <a:ext cx="1530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viraj Light"/>
              <a:buNone/>
              <a:defRPr sz="1100"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22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23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6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BLANK_1_1_1_1_1_1_1_1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>
            <p:ph idx="2" type="pic"/>
          </p:nvPr>
        </p:nvSpPr>
        <p:spPr>
          <a:xfrm>
            <a:off x="4617775" y="457200"/>
            <a:ext cx="4206000" cy="4226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228600" y="1359900"/>
            <a:ext cx="4149300" cy="5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28600" y="2079600"/>
            <a:ext cx="3529500" cy="26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22"/>
          <p:cNvSpPr txBox="1"/>
          <p:nvPr>
            <p:ph idx="3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34" name="Google Shape;134;p22"/>
          <p:cNvSpPr txBox="1"/>
          <p:nvPr>
            <p:ph idx="4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w/text and items">
  <p:cSld name="CUSTOM_3_1">
    <p:bg>
      <p:bgPr>
        <a:solidFill>
          <a:schemeClr val="accen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>
            <p:ph idx="2" type="pic"/>
          </p:nvPr>
        </p:nvSpPr>
        <p:spPr>
          <a:xfrm>
            <a:off x="320200" y="2571750"/>
            <a:ext cx="4206300" cy="21120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"/>
          <p:cNvSpPr/>
          <p:nvPr>
            <p:ph idx="3" type="pic"/>
          </p:nvPr>
        </p:nvSpPr>
        <p:spPr>
          <a:xfrm>
            <a:off x="5477200" y="889175"/>
            <a:ext cx="3346800" cy="9045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5385650" y="1895400"/>
            <a:ext cx="35298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4" type="subTitle"/>
          </p:nvPr>
        </p:nvSpPr>
        <p:spPr>
          <a:xfrm>
            <a:off x="5385650" y="2953675"/>
            <a:ext cx="383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5" type="subTitle"/>
          </p:nvPr>
        </p:nvSpPr>
        <p:spPr>
          <a:xfrm>
            <a:off x="5385650" y="3401825"/>
            <a:ext cx="383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6" type="subTitle"/>
          </p:nvPr>
        </p:nvSpPr>
        <p:spPr>
          <a:xfrm>
            <a:off x="5769350" y="3401825"/>
            <a:ext cx="3127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7" type="subTitle"/>
          </p:nvPr>
        </p:nvSpPr>
        <p:spPr>
          <a:xfrm>
            <a:off x="5385650" y="3849963"/>
            <a:ext cx="383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8" type="subTitle"/>
          </p:nvPr>
        </p:nvSpPr>
        <p:spPr>
          <a:xfrm>
            <a:off x="5769350" y="3849963"/>
            <a:ext cx="3127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9" type="subTitle"/>
          </p:nvPr>
        </p:nvSpPr>
        <p:spPr>
          <a:xfrm>
            <a:off x="5385650" y="4298088"/>
            <a:ext cx="3837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Taviraj Light"/>
              <a:buNone/>
              <a:defRPr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13" type="subTitle"/>
          </p:nvPr>
        </p:nvSpPr>
        <p:spPr>
          <a:xfrm>
            <a:off x="5769350" y="4298088"/>
            <a:ext cx="3127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4" type="subTitle"/>
          </p:nvPr>
        </p:nvSpPr>
        <p:spPr>
          <a:xfrm>
            <a:off x="5769350" y="2953675"/>
            <a:ext cx="3127800" cy="32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15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16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type="title"/>
          </p:nvPr>
        </p:nvSpPr>
        <p:spPr>
          <a:xfrm>
            <a:off x="228650" y="334575"/>
            <a:ext cx="40470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/3 items right 2">
  <p:cSld name="CUSTOM_3_1_1_3">
    <p:bg>
      <p:bgPr>
        <a:solidFill>
          <a:schemeClr val="accent5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>
            <p:ph idx="2" type="pic"/>
          </p:nvPr>
        </p:nvSpPr>
        <p:spPr>
          <a:xfrm>
            <a:off x="320200" y="3244502"/>
            <a:ext cx="4206300" cy="14355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20200" y="2251000"/>
            <a:ext cx="42063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3" type="subTitle"/>
          </p:nvPr>
        </p:nvSpPr>
        <p:spPr>
          <a:xfrm>
            <a:off x="5484850" y="1370025"/>
            <a:ext cx="2691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4" type="subTitle"/>
          </p:nvPr>
        </p:nvSpPr>
        <p:spPr>
          <a:xfrm>
            <a:off x="5800983" y="1370018"/>
            <a:ext cx="29799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5" type="body"/>
          </p:nvPr>
        </p:nvSpPr>
        <p:spPr>
          <a:xfrm>
            <a:off x="5484850" y="1624200"/>
            <a:ext cx="3345600" cy="560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6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7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type="title"/>
          </p:nvPr>
        </p:nvSpPr>
        <p:spPr>
          <a:xfrm>
            <a:off x="228650" y="334575"/>
            <a:ext cx="5065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8" type="subTitle"/>
          </p:nvPr>
        </p:nvSpPr>
        <p:spPr>
          <a:xfrm>
            <a:off x="5484850" y="3758475"/>
            <a:ext cx="2691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60" name="Google Shape;160;p24"/>
          <p:cNvSpPr txBox="1"/>
          <p:nvPr>
            <p:ph idx="9" type="subTitle"/>
          </p:nvPr>
        </p:nvSpPr>
        <p:spPr>
          <a:xfrm>
            <a:off x="5800983" y="3761268"/>
            <a:ext cx="29799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61" name="Google Shape;161;p24"/>
          <p:cNvSpPr txBox="1"/>
          <p:nvPr>
            <p:ph idx="13" type="body"/>
          </p:nvPr>
        </p:nvSpPr>
        <p:spPr>
          <a:xfrm>
            <a:off x="5484850" y="4012650"/>
            <a:ext cx="3345600" cy="560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4" type="subTitle"/>
          </p:nvPr>
        </p:nvSpPr>
        <p:spPr>
          <a:xfrm>
            <a:off x="5484850" y="2566350"/>
            <a:ext cx="2691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Taviraj Light"/>
              <a:buNone/>
              <a:defRPr sz="10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5" type="subTitle"/>
          </p:nvPr>
        </p:nvSpPr>
        <p:spPr>
          <a:xfrm>
            <a:off x="5800983" y="2564943"/>
            <a:ext cx="29799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"/>
              <a:buNone/>
              <a:defRPr sz="10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6" type="body"/>
          </p:nvPr>
        </p:nvSpPr>
        <p:spPr>
          <a:xfrm>
            <a:off x="5484850" y="2820525"/>
            <a:ext cx="3345600" cy="560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w/text">
  <p:cSld name="CUSTOM_3_1_1_1">
    <p:bg>
      <p:bgPr>
        <a:solidFill>
          <a:schemeClr val="accent5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>
            <p:ph idx="2" type="pic"/>
          </p:nvPr>
        </p:nvSpPr>
        <p:spPr>
          <a:xfrm>
            <a:off x="320100" y="2164202"/>
            <a:ext cx="2587800" cy="97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20100" y="3738725"/>
            <a:ext cx="25878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5"/>
          <p:cNvSpPr txBox="1"/>
          <p:nvPr>
            <p:ph idx="3" type="subTitle"/>
          </p:nvPr>
        </p:nvSpPr>
        <p:spPr>
          <a:xfrm>
            <a:off x="320103" y="3337800"/>
            <a:ext cx="3837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4" type="subTitle"/>
          </p:nvPr>
        </p:nvSpPr>
        <p:spPr>
          <a:xfrm>
            <a:off x="710800" y="3337800"/>
            <a:ext cx="21972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0" name="Google Shape;170;p25"/>
          <p:cNvSpPr/>
          <p:nvPr>
            <p:ph idx="5" type="pic"/>
          </p:nvPr>
        </p:nvSpPr>
        <p:spPr>
          <a:xfrm>
            <a:off x="6236000" y="2171940"/>
            <a:ext cx="2587800" cy="9783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5"/>
          <p:cNvSpPr txBox="1"/>
          <p:nvPr>
            <p:ph idx="6" type="body"/>
          </p:nvPr>
        </p:nvSpPr>
        <p:spPr>
          <a:xfrm>
            <a:off x="6236000" y="3746463"/>
            <a:ext cx="25878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7" type="subTitle"/>
          </p:nvPr>
        </p:nvSpPr>
        <p:spPr>
          <a:xfrm>
            <a:off x="6236003" y="3337800"/>
            <a:ext cx="3837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8" type="subTitle"/>
          </p:nvPr>
        </p:nvSpPr>
        <p:spPr>
          <a:xfrm>
            <a:off x="6626700" y="3337800"/>
            <a:ext cx="21972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" name="Google Shape;174;p25"/>
          <p:cNvSpPr/>
          <p:nvPr>
            <p:ph idx="9" type="pic"/>
          </p:nvPr>
        </p:nvSpPr>
        <p:spPr>
          <a:xfrm>
            <a:off x="3278050" y="2171927"/>
            <a:ext cx="2587800" cy="9783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5"/>
          <p:cNvSpPr txBox="1"/>
          <p:nvPr>
            <p:ph idx="13" type="body"/>
          </p:nvPr>
        </p:nvSpPr>
        <p:spPr>
          <a:xfrm>
            <a:off x="3278000" y="3746450"/>
            <a:ext cx="25878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14" type="subTitle"/>
          </p:nvPr>
        </p:nvSpPr>
        <p:spPr>
          <a:xfrm>
            <a:off x="3278003" y="3337800"/>
            <a:ext cx="3837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Taviraj Light"/>
              <a:buNone/>
              <a:defRPr sz="1200">
                <a:solidFill>
                  <a:schemeClr val="lt2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77" name="Google Shape;177;p25"/>
          <p:cNvSpPr txBox="1"/>
          <p:nvPr>
            <p:ph idx="15" type="subTitle"/>
          </p:nvPr>
        </p:nvSpPr>
        <p:spPr>
          <a:xfrm>
            <a:off x="3668700" y="3337800"/>
            <a:ext cx="2197200" cy="3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16" type="body"/>
          </p:nvPr>
        </p:nvSpPr>
        <p:spPr>
          <a:xfrm>
            <a:off x="5431275" y="706000"/>
            <a:ext cx="3392700" cy="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idx="17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25"/>
          <p:cNvSpPr txBox="1"/>
          <p:nvPr>
            <p:ph idx="18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228650" y="334575"/>
            <a:ext cx="5065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363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1">
  <p:cSld name="CUSTOM_3_1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>
            <p:ph idx="2" type="pic"/>
          </p:nvPr>
        </p:nvSpPr>
        <p:spPr>
          <a:xfrm>
            <a:off x="320100" y="457202"/>
            <a:ext cx="16275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6"/>
          <p:cNvSpPr/>
          <p:nvPr>
            <p:ph idx="3" type="pic"/>
          </p:nvPr>
        </p:nvSpPr>
        <p:spPr>
          <a:xfrm>
            <a:off x="2039125" y="457202"/>
            <a:ext cx="16275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6"/>
          <p:cNvSpPr/>
          <p:nvPr>
            <p:ph idx="4" type="pic"/>
          </p:nvPr>
        </p:nvSpPr>
        <p:spPr>
          <a:xfrm>
            <a:off x="3758150" y="457202"/>
            <a:ext cx="16275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26"/>
          <p:cNvSpPr/>
          <p:nvPr>
            <p:ph idx="5" type="pic"/>
          </p:nvPr>
        </p:nvSpPr>
        <p:spPr>
          <a:xfrm>
            <a:off x="5477175" y="457202"/>
            <a:ext cx="16275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26"/>
          <p:cNvSpPr/>
          <p:nvPr>
            <p:ph idx="6" type="pic"/>
          </p:nvPr>
        </p:nvSpPr>
        <p:spPr>
          <a:xfrm>
            <a:off x="7196200" y="457202"/>
            <a:ext cx="16275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26"/>
          <p:cNvSpPr txBox="1"/>
          <p:nvPr>
            <p:ph type="title"/>
          </p:nvPr>
        </p:nvSpPr>
        <p:spPr>
          <a:xfrm>
            <a:off x="221700" y="3568025"/>
            <a:ext cx="8700600" cy="13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320100" y="1855929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0" name="Google Shape;190;p26"/>
          <p:cNvSpPr txBox="1"/>
          <p:nvPr>
            <p:ph idx="7" type="subTitle"/>
          </p:nvPr>
        </p:nvSpPr>
        <p:spPr>
          <a:xfrm>
            <a:off x="320100" y="2051571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8" type="subTitle"/>
          </p:nvPr>
        </p:nvSpPr>
        <p:spPr>
          <a:xfrm>
            <a:off x="2039125" y="1855929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9" type="subTitle"/>
          </p:nvPr>
        </p:nvSpPr>
        <p:spPr>
          <a:xfrm>
            <a:off x="2039125" y="2051571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13" type="subTitle"/>
          </p:nvPr>
        </p:nvSpPr>
        <p:spPr>
          <a:xfrm>
            <a:off x="3758150" y="1855929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14" type="subTitle"/>
          </p:nvPr>
        </p:nvSpPr>
        <p:spPr>
          <a:xfrm>
            <a:off x="3758150" y="2051571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95" name="Google Shape;195;p26"/>
          <p:cNvSpPr txBox="1"/>
          <p:nvPr>
            <p:ph idx="15" type="subTitle"/>
          </p:nvPr>
        </p:nvSpPr>
        <p:spPr>
          <a:xfrm>
            <a:off x="5477175" y="1855929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6" type="subTitle"/>
          </p:nvPr>
        </p:nvSpPr>
        <p:spPr>
          <a:xfrm>
            <a:off x="5477175" y="2051571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17" type="subTitle"/>
          </p:nvPr>
        </p:nvSpPr>
        <p:spPr>
          <a:xfrm>
            <a:off x="7196200" y="1855929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idx="18" type="subTitle"/>
          </p:nvPr>
        </p:nvSpPr>
        <p:spPr>
          <a:xfrm>
            <a:off x="7196200" y="2051571"/>
            <a:ext cx="1627500" cy="210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199" name="Google Shape;199;p26"/>
          <p:cNvSpPr txBox="1"/>
          <p:nvPr>
            <p:ph idx="19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00" name="Google Shape;200;p26"/>
          <p:cNvSpPr txBox="1"/>
          <p:nvPr>
            <p:ph idx="20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2">
  <p:cSld name="CUSTOM_3_1_1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/>
          <p:nvPr>
            <p:ph idx="2" type="pic"/>
          </p:nvPr>
        </p:nvSpPr>
        <p:spPr>
          <a:xfrm>
            <a:off x="3758250" y="457202"/>
            <a:ext cx="1627500" cy="1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7"/>
          <p:cNvSpPr txBox="1"/>
          <p:nvPr>
            <p:ph idx="1" type="subTitle"/>
          </p:nvPr>
        </p:nvSpPr>
        <p:spPr>
          <a:xfrm>
            <a:off x="5477150" y="457200"/>
            <a:ext cx="17190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3" type="subTitle"/>
          </p:nvPr>
        </p:nvSpPr>
        <p:spPr>
          <a:xfrm>
            <a:off x="7575075" y="457200"/>
            <a:ext cx="12486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05" name="Google Shape;205;p27"/>
          <p:cNvSpPr/>
          <p:nvPr>
            <p:ph idx="4" type="pic"/>
          </p:nvPr>
        </p:nvSpPr>
        <p:spPr>
          <a:xfrm>
            <a:off x="3758250" y="1899602"/>
            <a:ext cx="1627500" cy="1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7"/>
          <p:cNvSpPr/>
          <p:nvPr>
            <p:ph idx="5" type="pic"/>
          </p:nvPr>
        </p:nvSpPr>
        <p:spPr>
          <a:xfrm>
            <a:off x="3758250" y="3342002"/>
            <a:ext cx="1627500" cy="1344300"/>
          </a:xfrm>
          <a:prstGeom prst="rect">
            <a:avLst/>
          </a:prstGeom>
          <a:noFill/>
          <a:ln>
            <a:noFill/>
          </a:ln>
        </p:spPr>
      </p:sp>
      <p:sp>
        <p:nvSpPr>
          <p:cNvPr id="207" name="Google Shape;207;p27"/>
          <p:cNvSpPr txBox="1"/>
          <p:nvPr>
            <p:ph idx="6" type="body"/>
          </p:nvPr>
        </p:nvSpPr>
        <p:spPr>
          <a:xfrm>
            <a:off x="5477150" y="915900"/>
            <a:ext cx="3346800" cy="75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08" name="Google Shape;208;p27"/>
          <p:cNvSpPr txBox="1"/>
          <p:nvPr>
            <p:ph idx="7" type="subTitle"/>
          </p:nvPr>
        </p:nvSpPr>
        <p:spPr>
          <a:xfrm>
            <a:off x="5477150" y="1895400"/>
            <a:ext cx="17190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8" type="subTitle"/>
          </p:nvPr>
        </p:nvSpPr>
        <p:spPr>
          <a:xfrm>
            <a:off x="7575075" y="1895400"/>
            <a:ext cx="12486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9" type="body"/>
          </p:nvPr>
        </p:nvSpPr>
        <p:spPr>
          <a:xfrm>
            <a:off x="5477150" y="2354100"/>
            <a:ext cx="3346800" cy="75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27"/>
          <p:cNvSpPr txBox="1"/>
          <p:nvPr>
            <p:ph idx="13" type="subTitle"/>
          </p:nvPr>
        </p:nvSpPr>
        <p:spPr>
          <a:xfrm>
            <a:off x="5477150" y="3333600"/>
            <a:ext cx="17190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14" type="subTitle"/>
          </p:nvPr>
        </p:nvSpPr>
        <p:spPr>
          <a:xfrm>
            <a:off x="7575075" y="3333600"/>
            <a:ext cx="12486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Light"/>
              <a:buNone/>
              <a:defRPr sz="1000"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highlight>
                  <a:schemeClr val="accen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15" type="body"/>
          </p:nvPr>
        </p:nvSpPr>
        <p:spPr>
          <a:xfrm>
            <a:off x="5477150" y="3792300"/>
            <a:ext cx="3346800" cy="75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7"/>
          <p:cNvSpPr txBox="1"/>
          <p:nvPr>
            <p:ph idx="16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15" name="Google Shape;215;p27"/>
          <p:cNvSpPr txBox="1"/>
          <p:nvPr>
            <p:ph idx="17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16" name="Google Shape;216;p27"/>
          <p:cNvSpPr txBox="1"/>
          <p:nvPr>
            <p:ph type="title"/>
          </p:nvPr>
        </p:nvSpPr>
        <p:spPr>
          <a:xfrm>
            <a:off x="228650" y="334575"/>
            <a:ext cx="5248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_3">
    <p:bg>
      <p:bgPr>
        <a:solidFill>
          <a:schemeClr val="accent5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type="title"/>
          </p:nvPr>
        </p:nvSpPr>
        <p:spPr>
          <a:xfrm>
            <a:off x="224575" y="942125"/>
            <a:ext cx="8691000" cy="13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3" type="body"/>
          </p:nvPr>
        </p:nvSpPr>
        <p:spPr>
          <a:xfrm>
            <a:off x="326075" y="2565750"/>
            <a:ext cx="2485500" cy="9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Light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2" name="Google Shape;222;p28"/>
          <p:cNvSpPr txBox="1"/>
          <p:nvPr>
            <p:ph idx="4" type="subTitle"/>
          </p:nvPr>
        </p:nvSpPr>
        <p:spPr>
          <a:xfrm>
            <a:off x="3189438" y="2967525"/>
            <a:ext cx="2758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5" type="subTitle"/>
          </p:nvPr>
        </p:nvSpPr>
        <p:spPr>
          <a:xfrm>
            <a:off x="3189438" y="4244750"/>
            <a:ext cx="2758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6" type="subTitle"/>
          </p:nvPr>
        </p:nvSpPr>
        <p:spPr>
          <a:xfrm>
            <a:off x="3189438" y="2565750"/>
            <a:ext cx="4758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SemiBold"/>
              <a:buNone/>
              <a:defRPr sz="1000">
                <a:solidFill>
                  <a:schemeClr val="lt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25" name="Google Shape;225;p28"/>
          <p:cNvSpPr txBox="1"/>
          <p:nvPr>
            <p:ph idx="7" type="subTitle"/>
          </p:nvPr>
        </p:nvSpPr>
        <p:spPr>
          <a:xfrm>
            <a:off x="6156450" y="4244750"/>
            <a:ext cx="2667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8" type="subTitle"/>
          </p:nvPr>
        </p:nvSpPr>
        <p:spPr>
          <a:xfrm>
            <a:off x="6156450" y="2967525"/>
            <a:ext cx="2589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9" type="subTitle"/>
          </p:nvPr>
        </p:nvSpPr>
        <p:spPr>
          <a:xfrm>
            <a:off x="5094174" y="2565750"/>
            <a:ext cx="775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Medium"/>
              <a:buNone/>
              <a:defRPr sz="1000">
                <a:highlight>
                  <a:schemeClr val="lt2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28" name="Google Shape;228;p28"/>
          <p:cNvSpPr txBox="1"/>
          <p:nvPr>
            <p:ph idx="13" type="subTitle"/>
          </p:nvPr>
        </p:nvSpPr>
        <p:spPr>
          <a:xfrm>
            <a:off x="3189438" y="3969850"/>
            <a:ext cx="4758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SemiBold"/>
              <a:buNone/>
              <a:defRPr sz="1000">
                <a:solidFill>
                  <a:schemeClr val="lt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29" name="Google Shape;229;p28"/>
          <p:cNvSpPr txBox="1"/>
          <p:nvPr>
            <p:ph idx="14" type="subTitle"/>
          </p:nvPr>
        </p:nvSpPr>
        <p:spPr>
          <a:xfrm>
            <a:off x="5087878" y="3969850"/>
            <a:ext cx="775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Medium"/>
              <a:buNone/>
              <a:defRPr sz="1000">
                <a:highlight>
                  <a:schemeClr val="lt2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30" name="Google Shape;230;p28"/>
          <p:cNvSpPr txBox="1"/>
          <p:nvPr>
            <p:ph idx="15" type="subTitle"/>
          </p:nvPr>
        </p:nvSpPr>
        <p:spPr>
          <a:xfrm>
            <a:off x="6156450" y="3969850"/>
            <a:ext cx="4758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SemiBold"/>
              <a:buNone/>
              <a:defRPr sz="1000">
                <a:solidFill>
                  <a:schemeClr val="lt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31" name="Google Shape;231;p28"/>
          <p:cNvSpPr txBox="1"/>
          <p:nvPr>
            <p:ph idx="16" type="subTitle"/>
          </p:nvPr>
        </p:nvSpPr>
        <p:spPr>
          <a:xfrm>
            <a:off x="8079254" y="3969850"/>
            <a:ext cx="7773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Medium"/>
              <a:buNone/>
              <a:defRPr sz="1000">
                <a:highlight>
                  <a:schemeClr val="lt2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32" name="Google Shape;232;p28"/>
          <p:cNvSpPr txBox="1"/>
          <p:nvPr>
            <p:ph idx="17" type="subTitle"/>
          </p:nvPr>
        </p:nvSpPr>
        <p:spPr>
          <a:xfrm>
            <a:off x="6156450" y="2565750"/>
            <a:ext cx="4758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viraj SemiBold"/>
              <a:buNone/>
              <a:defRPr sz="1000">
                <a:solidFill>
                  <a:schemeClr val="lt1"/>
                </a:solidFill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18" type="subTitle"/>
          </p:nvPr>
        </p:nvSpPr>
        <p:spPr>
          <a:xfrm>
            <a:off x="8079254" y="2565750"/>
            <a:ext cx="7752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Medium"/>
              <a:buNone/>
              <a:defRPr sz="1000">
                <a:highlight>
                  <a:schemeClr val="lt2"/>
                </a:highlight>
                <a:latin typeface="Taviraj Medium"/>
                <a:ea typeface="Taviraj Medium"/>
                <a:cs typeface="Taviraj Medium"/>
                <a:sym typeface="Taviraj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Taviraj Light"/>
              <a:buNone/>
              <a:defRPr>
                <a:highlight>
                  <a:schemeClr val="lt2"/>
                </a:highlight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13">
          <p15:clr>
            <a:srgbClr val="E46962"/>
          </p15:clr>
        </p15:guide>
        <p15:guide id="2" pos="3931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">
  <p:cSld name="CUSTOM">
    <p:bg>
      <p:bgPr>
        <a:solidFill>
          <a:schemeClr val="accen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/>
          <p:nvPr/>
        </p:nvSpPr>
        <p:spPr>
          <a:xfrm>
            <a:off x="4526250" y="0"/>
            <a:ext cx="461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aviraj"/>
              <a:ea typeface="Taviraj"/>
              <a:cs typeface="Taviraj"/>
              <a:sym typeface="Taviraj"/>
            </a:endParaRPr>
          </a:p>
        </p:txBody>
      </p:sp>
      <p:sp>
        <p:nvSpPr>
          <p:cNvPr id="236" name="Google Shape;236;p29"/>
          <p:cNvSpPr txBox="1"/>
          <p:nvPr>
            <p:ph type="title"/>
          </p:nvPr>
        </p:nvSpPr>
        <p:spPr>
          <a:xfrm>
            <a:off x="228650" y="334575"/>
            <a:ext cx="40470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228600" y="2133600"/>
            <a:ext cx="4047000" cy="25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29"/>
          <p:cNvSpPr txBox="1"/>
          <p:nvPr>
            <p:ph idx="2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29"/>
          <p:cNvSpPr txBox="1"/>
          <p:nvPr>
            <p:ph idx="3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2">
  <p:cSld name="CUSTOM_1_3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>
            <a:off x="-7075" y="1231850"/>
            <a:ext cx="9151200" cy="391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4711488" y="2971800"/>
            <a:ext cx="1627800" cy="6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30"/>
          <p:cNvSpPr txBox="1"/>
          <p:nvPr>
            <p:ph idx="2" type="subTitle"/>
          </p:nvPr>
        </p:nvSpPr>
        <p:spPr>
          <a:xfrm>
            <a:off x="4711513" y="26749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44" name="Google Shape;244;p30"/>
          <p:cNvSpPr txBox="1"/>
          <p:nvPr>
            <p:ph idx="3" type="subTitle"/>
          </p:nvPr>
        </p:nvSpPr>
        <p:spPr>
          <a:xfrm>
            <a:off x="4711513" y="38368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0"/>
          <p:cNvSpPr txBox="1"/>
          <p:nvPr>
            <p:ph idx="4" type="body"/>
          </p:nvPr>
        </p:nvSpPr>
        <p:spPr>
          <a:xfrm>
            <a:off x="2515800" y="4078125"/>
            <a:ext cx="1627800" cy="6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5" type="body"/>
          </p:nvPr>
        </p:nvSpPr>
        <p:spPr>
          <a:xfrm>
            <a:off x="2515800" y="2971800"/>
            <a:ext cx="1627800" cy="6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30"/>
          <p:cNvSpPr txBox="1"/>
          <p:nvPr>
            <p:ph idx="6" type="subTitle"/>
          </p:nvPr>
        </p:nvSpPr>
        <p:spPr>
          <a:xfrm>
            <a:off x="2515825" y="26749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48" name="Google Shape;248;p30"/>
          <p:cNvSpPr txBox="1"/>
          <p:nvPr>
            <p:ph idx="7" type="subTitle"/>
          </p:nvPr>
        </p:nvSpPr>
        <p:spPr>
          <a:xfrm>
            <a:off x="2515825" y="38368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30"/>
          <p:cNvSpPr txBox="1"/>
          <p:nvPr>
            <p:ph idx="8" type="body"/>
          </p:nvPr>
        </p:nvSpPr>
        <p:spPr>
          <a:xfrm>
            <a:off x="320075" y="4078125"/>
            <a:ext cx="1627800" cy="6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30"/>
          <p:cNvSpPr txBox="1"/>
          <p:nvPr>
            <p:ph idx="9" type="body"/>
          </p:nvPr>
        </p:nvSpPr>
        <p:spPr>
          <a:xfrm>
            <a:off x="320075" y="2971800"/>
            <a:ext cx="1627800" cy="6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30"/>
          <p:cNvSpPr txBox="1"/>
          <p:nvPr>
            <p:ph idx="13" type="subTitle"/>
          </p:nvPr>
        </p:nvSpPr>
        <p:spPr>
          <a:xfrm>
            <a:off x="320100" y="26749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4" type="subTitle"/>
          </p:nvPr>
        </p:nvSpPr>
        <p:spPr>
          <a:xfrm>
            <a:off x="320100" y="38368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0"/>
          <p:cNvSpPr txBox="1"/>
          <p:nvPr>
            <p:ph idx="15" type="body"/>
          </p:nvPr>
        </p:nvSpPr>
        <p:spPr>
          <a:xfrm>
            <a:off x="4711488" y="4078125"/>
            <a:ext cx="1627800" cy="6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16" type="body"/>
          </p:nvPr>
        </p:nvSpPr>
        <p:spPr>
          <a:xfrm>
            <a:off x="6907163" y="4078125"/>
            <a:ext cx="1627800" cy="6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type="title"/>
          </p:nvPr>
        </p:nvSpPr>
        <p:spPr>
          <a:xfrm>
            <a:off x="228650" y="334575"/>
            <a:ext cx="5248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7" type="body"/>
          </p:nvPr>
        </p:nvSpPr>
        <p:spPr>
          <a:xfrm>
            <a:off x="5334000" y="334575"/>
            <a:ext cx="35814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57" name="Google Shape;257;p30"/>
          <p:cNvSpPr txBox="1"/>
          <p:nvPr>
            <p:ph idx="18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58" name="Google Shape;258;p30"/>
          <p:cNvSpPr txBox="1"/>
          <p:nvPr>
            <p:ph idx="19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59" name="Google Shape;259;p30"/>
          <p:cNvSpPr txBox="1"/>
          <p:nvPr>
            <p:ph idx="20" type="body"/>
          </p:nvPr>
        </p:nvSpPr>
        <p:spPr>
          <a:xfrm>
            <a:off x="6907163" y="2971800"/>
            <a:ext cx="1627800" cy="65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1" type="subTitle"/>
          </p:nvPr>
        </p:nvSpPr>
        <p:spPr>
          <a:xfrm>
            <a:off x="6907188" y="26749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viraj Light"/>
              <a:buNone/>
              <a:defRPr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2" type="subTitle"/>
          </p:nvPr>
        </p:nvSpPr>
        <p:spPr>
          <a:xfrm>
            <a:off x="6907188" y="3836825"/>
            <a:ext cx="16278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- Alt 3">
  <p:cSld name="CUSTOM_1_1">
    <p:bg>
      <p:bgPr>
        <a:solidFill>
          <a:schemeClr val="accent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/>
          <p:nvPr/>
        </p:nvSpPr>
        <p:spPr>
          <a:xfrm>
            <a:off x="-7075" y="1895400"/>
            <a:ext cx="9151200" cy="324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4" name="Google Shape;264;p31"/>
          <p:cNvSpPr txBox="1"/>
          <p:nvPr>
            <p:ph type="title"/>
          </p:nvPr>
        </p:nvSpPr>
        <p:spPr>
          <a:xfrm>
            <a:off x="228650" y="334575"/>
            <a:ext cx="5248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5477150" y="325504"/>
            <a:ext cx="3438300" cy="118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31"/>
          <p:cNvSpPr txBox="1"/>
          <p:nvPr>
            <p:ph idx="2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31"/>
          <p:cNvSpPr txBox="1"/>
          <p:nvPr>
            <p:ph idx="3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policies">
  <p:cSld name="CUSTOM_1_1_1">
    <p:bg>
      <p:bgPr>
        <a:solidFill>
          <a:schemeClr val="accent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223864" y="353721"/>
            <a:ext cx="39705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32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32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32"/>
          <p:cNvSpPr/>
          <p:nvPr>
            <p:ph idx="3" type="pic"/>
          </p:nvPr>
        </p:nvSpPr>
        <p:spPr>
          <a:xfrm>
            <a:off x="5477325" y="457751"/>
            <a:ext cx="3346800" cy="20379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32"/>
          <p:cNvSpPr txBox="1"/>
          <p:nvPr>
            <p:ph idx="4" type="body"/>
          </p:nvPr>
        </p:nvSpPr>
        <p:spPr>
          <a:xfrm>
            <a:off x="320250" y="3269750"/>
            <a:ext cx="2520000" cy="6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32"/>
          <p:cNvSpPr txBox="1"/>
          <p:nvPr>
            <p:ph idx="5" type="body"/>
          </p:nvPr>
        </p:nvSpPr>
        <p:spPr>
          <a:xfrm>
            <a:off x="320125" y="1801500"/>
            <a:ext cx="2520000" cy="68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320251" y="2955614"/>
            <a:ext cx="25200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276" name="Google Shape;276;p32"/>
          <p:cNvSpPr txBox="1"/>
          <p:nvPr>
            <p:ph idx="7" type="body"/>
          </p:nvPr>
        </p:nvSpPr>
        <p:spPr>
          <a:xfrm>
            <a:off x="6303750" y="3269750"/>
            <a:ext cx="2520000" cy="6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6303751" y="2955614"/>
            <a:ext cx="25200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278" name="Google Shape;278;p32"/>
          <p:cNvSpPr txBox="1"/>
          <p:nvPr>
            <p:ph idx="9" type="body"/>
          </p:nvPr>
        </p:nvSpPr>
        <p:spPr>
          <a:xfrm>
            <a:off x="3312000" y="3269750"/>
            <a:ext cx="2520000" cy="6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Light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ter Light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32"/>
          <p:cNvSpPr txBox="1"/>
          <p:nvPr>
            <p:ph idx="13" type="subTitle"/>
          </p:nvPr>
        </p:nvSpPr>
        <p:spPr>
          <a:xfrm>
            <a:off x="3312001" y="2955614"/>
            <a:ext cx="2520000" cy="2301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"/>
              <a:buNone/>
              <a:defRPr sz="1000">
                <a:highlight>
                  <a:schemeClr val="lt2"/>
                </a:highlight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_1_1_1"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33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33"/>
          <p:cNvSpPr txBox="1"/>
          <p:nvPr>
            <p:ph type="title"/>
          </p:nvPr>
        </p:nvSpPr>
        <p:spPr>
          <a:xfrm>
            <a:off x="228650" y="334575"/>
            <a:ext cx="7584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33"/>
          <p:cNvSpPr txBox="1"/>
          <p:nvPr>
            <p:ph idx="3" type="subTitle"/>
          </p:nvPr>
        </p:nvSpPr>
        <p:spPr>
          <a:xfrm>
            <a:off x="3729875" y="4053798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85" name="Google Shape;285;p33"/>
          <p:cNvSpPr txBox="1"/>
          <p:nvPr>
            <p:ph idx="4" type="subTitle"/>
          </p:nvPr>
        </p:nvSpPr>
        <p:spPr>
          <a:xfrm>
            <a:off x="3913475" y="4389350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33"/>
          <p:cNvSpPr txBox="1"/>
          <p:nvPr>
            <p:ph idx="5" type="subTitle"/>
          </p:nvPr>
        </p:nvSpPr>
        <p:spPr>
          <a:xfrm>
            <a:off x="3729875" y="3143073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87" name="Google Shape;287;p33"/>
          <p:cNvSpPr txBox="1"/>
          <p:nvPr>
            <p:ph idx="6" type="subTitle"/>
          </p:nvPr>
        </p:nvSpPr>
        <p:spPr>
          <a:xfrm>
            <a:off x="3913475" y="3478625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3"/>
          <p:cNvSpPr txBox="1"/>
          <p:nvPr>
            <p:ph idx="7" type="subTitle"/>
          </p:nvPr>
        </p:nvSpPr>
        <p:spPr>
          <a:xfrm>
            <a:off x="3729875" y="2276373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89" name="Google Shape;289;p33"/>
          <p:cNvSpPr txBox="1"/>
          <p:nvPr>
            <p:ph idx="8" type="subTitle"/>
          </p:nvPr>
        </p:nvSpPr>
        <p:spPr>
          <a:xfrm>
            <a:off x="3913475" y="2611925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33"/>
          <p:cNvSpPr txBox="1"/>
          <p:nvPr>
            <p:ph idx="9" type="subTitle"/>
          </p:nvPr>
        </p:nvSpPr>
        <p:spPr>
          <a:xfrm>
            <a:off x="3729875" y="1365648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91" name="Google Shape;291;p33"/>
          <p:cNvSpPr txBox="1"/>
          <p:nvPr>
            <p:ph idx="13" type="subTitle"/>
          </p:nvPr>
        </p:nvSpPr>
        <p:spPr>
          <a:xfrm>
            <a:off x="3913475" y="1701200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33"/>
          <p:cNvSpPr txBox="1"/>
          <p:nvPr>
            <p:ph idx="14" type="subTitle"/>
          </p:nvPr>
        </p:nvSpPr>
        <p:spPr>
          <a:xfrm>
            <a:off x="317900" y="4053798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93" name="Google Shape;293;p33"/>
          <p:cNvSpPr txBox="1"/>
          <p:nvPr>
            <p:ph idx="15" type="subTitle"/>
          </p:nvPr>
        </p:nvSpPr>
        <p:spPr>
          <a:xfrm>
            <a:off x="501500" y="4389350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33"/>
          <p:cNvSpPr txBox="1"/>
          <p:nvPr>
            <p:ph idx="16" type="subTitle"/>
          </p:nvPr>
        </p:nvSpPr>
        <p:spPr>
          <a:xfrm>
            <a:off x="317900" y="3143073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95" name="Google Shape;295;p33"/>
          <p:cNvSpPr txBox="1"/>
          <p:nvPr>
            <p:ph idx="17" type="subTitle"/>
          </p:nvPr>
        </p:nvSpPr>
        <p:spPr>
          <a:xfrm>
            <a:off x="501500" y="3478625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33"/>
          <p:cNvSpPr txBox="1"/>
          <p:nvPr>
            <p:ph idx="18" type="subTitle"/>
          </p:nvPr>
        </p:nvSpPr>
        <p:spPr>
          <a:xfrm>
            <a:off x="317900" y="2276373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97" name="Google Shape;297;p33"/>
          <p:cNvSpPr txBox="1"/>
          <p:nvPr>
            <p:ph idx="19" type="subTitle"/>
          </p:nvPr>
        </p:nvSpPr>
        <p:spPr>
          <a:xfrm>
            <a:off x="501500" y="2611925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33"/>
          <p:cNvSpPr txBox="1"/>
          <p:nvPr>
            <p:ph idx="20" type="subTitle"/>
          </p:nvPr>
        </p:nvSpPr>
        <p:spPr>
          <a:xfrm>
            <a:off x="317900" y="1365648"/>
            <a:ext cx="25200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Taviraj SemiBold"/>
              <a:buNone/>
              <a:defRPr sz="1000">
                <a:highlight>
                  <a:schemeClr val="lt2"/>
                </a:highlight>
                <a:latin typeface="Taviraj SemiBold"/>
                <a:ea typeface="Taviraj SemiBold"/>
                <a:cs typeface="Taviraj SemiBold"/>
                <a:sym typeface="Taviraj SemiBold"/>
              </a:defRPr>
            </a:lvl9pPr>
          </a:lstStyle>
          <a:p/>
        </p:txBody>
      </p:sp>
      <p:sp>
        <p:nvSpPr>
          <p:cNvPr id="299" name="Google Shape;299;p33"/>
          <p:cNvSpPr txBox="1"/>
          <p:nvPr>
            <p:ph idx="21" type="subTitle"/>
          </p:nvPr>
        </p:nvSpPr>
        <p:spPr>
          <a:xfrm>
            <a:off x="501500" y="1701200"/>
            <a:ext cx="2755800" cy="2079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33"/>
          <p:cNvSpPr txBox="1"/>
          <p:nvPr/>
        </p:nvSpPr>
        <p:spPr>
          <a:xfrm>
            <a:off x="317898" y="1728200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317898" y="2638925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317898" y="3507038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317898" y="4416338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3729873" y="1728200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3729873" y="2638925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3729873" y="3507038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3729873" y="4416338"/>
            <a:ext cx="1836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1206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</a:pPr>
            <a:r>
              <a:t/>
            </a:r>
            <a:endParaRPr sz="10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USTOM_1_2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/>
          <p:nvPr/>
        </p:nvSpPr>
        <p:spPr>
          <a:xfrm flipH="1">
            <a:off x="350" y="0"/>
            <a:ext cx="24513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aviraj"/>
              <a:ea typeface="Taviraj"/>
              <a:cs typeface="Taviraj"/>
              <a:sym typeface="Taviraj"/>
            </a:endParaRPr>
          </a:p>
        </p:txBody>
      </p:sp>
      <p:sp>
        <p:nvSpPr>
          <p:cNvPr id="310" name="Google Shape;310;p34"/>
          <p:cNvSpPr txBox="1"/>
          <p:nvPr>
            <p:ph idx="1" type="subTitle"/>
          </p:nvPr>
        </p:nvSpPr>
        <p:spPr>
          <a:xfrm>
            <a:off x="320100" y="228590"/>
            <a:ext cx="18054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34"/>
          <p:cNvSpPr txBox="1"/>
          <p:nvPr>
            <p:ph idx="2" type="subTitle"/>
          </p:nvPr>
        </p:nvSpPr>
        <p:spPr>
          <a:xfrm>
            <a:off x="7196175" y="228600"/>
            <a:ext cx="1627800" cy="12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312" name="Google Shape;312;p34"/>
          <p:cNvSpPr txBox="1"/>
          <p:nvPr>
            <p:ph type="title"/>
          </p:nvPr>
        </p:nvSpPr>
        <p:spPr>
          <a:xfrm>
            <a:off x="228650" y="320200"/>
            <a:ext cx="1967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aviraj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34"/>
          <p:cNvSpPr txBox="1"/>
          <p:nvPr>
            <p:ph idx="3" type="title"/>
          </p:nvPr>
        </p:nvSpPr>
        <p:spPr>
          <a:xfrm>
            <a:off x="2813700" y="278225"/>
            <a:ext cx="6010200" cy="19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/>
            </a:lvl9pPr>
          </a:lstStyle>
          <a:p/>
        </p:txBody>
      </p:sp>
      <p:sp>
        <p:nvSpPr>
          <p:cNvPr id="314" name="Google Shape;314;p34"/>
          <p:cNvSpPr/>
          <p:nvPr>
            <p:ph idx="4" type="pic"/>
          </p:nvPr>
        </p:nvSpPr>
        <p:spPr>
          <a:xfrm>
            <a:off x="6017975" y="2571725"/>
            <a:ext cx="2805900" cy="21120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34"/>
          <p:cNvSpPr txBox="1"/>
          <p:nvPr>
            <p:ph idx="5" type="body"/>
          </p:nvPr>
        </p:nvSpPr>
        <p:spPr>
          <a:xfrm>
            <a:off x="2908850" y="3998825"/>
            <a:ext cx="2030100" cy="68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Ligh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ter Ligh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8" name="Google Shape;318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6" name="Google Shape;326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7" name="Google Shape;327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2" name="Google Shape;332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7" name="Google Shape;337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8" name="Google Shape;338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7" name="Google Shape;347;p4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8" name="Google Shape;348;p4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9" name="Google Shape;349;p4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4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1" name="Google Shape;351;p4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2" name="Google Shape;352;p4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5" name="Google Shape;355;p4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800"/>
              </a:spcBef>
              <a:spcAft>
                <a:spcPts val="8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6" name="Google Shape;356;p4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9" name="Google Shape;359;p4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800"/>
              </a:spcBef>
              <a:spcAft>
                <a:spcPts val="8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0" name="Google Shape;360;p4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1" name="Google Shape;361;p4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2" name="Google Shape;362;p4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800"/>
              </a:spcBef>
              <a:spcAft>
                <a:spcPts val="8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5" name="Google Shape;365;p4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6" name="Google Shape;366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7" name="Google Shape;367;p4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4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4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0" name="Google Shape;370;p4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800"/>
              </a:spcBef>
              <a:spcAft>
                <a:spcPts val="8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3" name="Google Shape;373;p5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4" name="Google Shape;374;p5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5" name="Google Shape;375;p5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6" name="Google Shape;376;p5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5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8" name="Google Shape;378;p5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5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0" name="Google Shape;380;p5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3" name="Google Shape;383;p5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6" name="Google Shape;386;p5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5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9" name="Google Shape;38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0" name="Google Shape;390;p5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1" name="Google Shape;391;p5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4" name="Google Shape;394;p5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5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7" name="Google Shape;397;p5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5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9" name="Google Shape;39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5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1" name="Google Shape;401;p5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02" name="Google Shape;402;p5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5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0" name="Google Shape;410;p5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5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5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3" name="Google Shape;413;p5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5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5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43" Type="http://schemas.openxmlformats.org/officeDocument/2006/relationships/theme" Target="../theme/theme3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2075400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●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2984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○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2984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■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2984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●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2984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○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2984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■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2984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●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2984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Light"/>
              <a:buChar char="○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2984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Inter Light"/>
              <a:buChar char="■"/>
              <a:defRPr sz="11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158975"/>
            <a:ext cx="51549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Taviraj Light"/>
              <a:buNone/>
              <a:defRPr sz="3000">
                <a:latin typeface="Taviraj Light"/>
                <a:ea typeface="Taviraj Light"/>
                <a:cs typeface="Taviraj Light"/>
                <a:sym typeface="Taviraj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Taviraj"/>
              <a:buNone/>
              <a:defRPr sz="3000">
                <a:latin typeface="Taviraj"/>
                <a:ea typeface="Taviraj"/>
                <a:cs typeface="Taviraj"/>
                <a:sym typeface="Taviraj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587150" y="2081625"/>
            <a:ext cx="39513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●"/>
              <a:defRPr sz="1100">
                <a:latin typeface="Inter Light"/>
                <a:ea typeface="Inter Light"/>
                <a:cs typeface="Inter Light"/>
                <a:sym typeface="Inter Light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○"/>
              <a:defRPr sz="1100">
                <a:latin typeface="Inter Light"/>
                <a:ea typeface="Inter Light"/>
                <a:cs typeface="Inter Light"/>
                <a:sym typeface="Inter Light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nter Light"/>
              <a:buChar char="■"/>
              <a:defRPr sz="11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orient="horz" pos="288">
          <p15:clr>
            <a:srgbClr val="E46962"/>
          </p15:clr>
        </p15:guide>
        <p15:guide id="6" orient="horz" pos="2950">
          <p15:clr>
            <a:srgbClr val="E46962"/>
          </p15:clr>
        </p15:guide>
        <p15:guide id="7" orient="horz" pos="1135">
          <p15:clr>
            <a:srgbClr val="E46962"/>
          </p15:clr>
        </p15:guide>
        <p15:guide id="8" orient="horz" pos="1194">
          <p15:clr>
            <a:srgbClr val="E46962"/>
          </p15:clr>
        </p15:guide>
        <p15:guide id="9" orient="horz" pos="2043">
          <p15:clr>
            <a:srgbClr val="E46962"/>
          </p15:clr>
        </p15:guide>
        <p15:guide id="10" orient="horz" pos="2103">
          <p15:clr>
            <a:srgbClr val="E46962"/>
          </p15:clr>
        </p15:guide>
        <p15:guide id="11" pos="202">
          <p15:clr>
            <a:srgbClr val="E46962"/>
          </p15:clr>
        </p15:guide>
        <p15:guide id="12" pos="5558">
          <p15:clr>
            <a:srgbClr val="E46962"/>
          </p15:clr>
        </p15:guide>
        <p15:guide id="13" orient="horz" pos="1620">
          <p15:clr>
            <a:srgbClr val="E46962"/>
          </p15:clr>
        </p15:guide>
        <p15:guide id="14" pos="1227">
          <p15:clr>
            <a:srgbClr val="E46962"/>
          </p15:clr>
        </p15:guide>
        <p15:guide id="15" pos="1284">
          <p15:clr>
            <a:srgbClr val="E46962"/>
          </p15:clr>
        </p15:guide>
        <p15:guide id="16" pos="2310">
          <p15:clr>
            <a:srgbClr val="E46962"/>
          </p15:clr>
        </p15:guide>
        <p15:guide id="17" pos="2367">
          <p15:clr>
            <a:srgbClr val="E46962"/>
          </p15:clr>
        </p15:guide>
        <p15:guide id="18" pos="3450">
          <p15:clr>
            <a:srgbClr val="E46962"/>
          </p15:clr>
        </p15:guide>
        <p15:guide id="19" pos="3393">
          <p15:clr>
            <a:srgbClr val="E46962"/>
          </p15:clr>
        </p15:guide>
        <p15:guide id="20" pos="4475">
          <p15:clr>
            <a:srgbClr val="E46962"/>
          </p15:clr>
        </p15:guide>
        <p15:guide id="21" pos="4533">
          <p15:clr>
            <a:srgbClr val="E46962"/>
          </p15:clr>
        </p15:guide>
        <p15:guide id="22" pos="2851">
          <p15:clr>
            <a:srgbClr val="E46962"/>
          </p15:clr>
        </p15:guide>
        <p15:guide id="23" pos="290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untain arch at Southern Utah National Park, showing a small part of the blue sky behind it." id="420" name="Google Shape;420;p56"/>
          <p:cNvPicPr preferRelativeResize="0"/>
          <p:nvPr/>
        </p:nvPicPr>
        <p:blipFill rotWithShape="1">
          <a:blip r:embed="rId3">
            <a:alphaModFix/>
          </a:blip>
          <a:srcRect b="4718" l="3484" r="13161" t="24318"/>
          <a:stretch/>
        </p:blipFill>
        <p:spPr>
          <a:xfrm>
            <a:off x="6100475" y="1793950"/>
            <a:ext cx="2724723" cy="233419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6"/>
          <p:cNvSpPr txBox="1"/>
          <p:nvPr/>
        </p:nvSpPr>
        <p:spPr>
          <a:xfrm flipH="1">
            <a:off x="6113384" y="4200500"/>
            <a:ext cx="279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Taviraj"/>
                <a:ea typeface="Taviraj"/>
                <a:cs typeface="Taviraj"/>
                <a:sym typeface="Taviraj"/>
              </a:rPr>
              <a:t>DataQuest 2.0</a:t>
            </a:r>
            <a:endParaRPr sz="3300">
              <a:solidFill>
                <a:schemeClr val="lt1"/>
              </a:solidFill>
              <a:latin typeface="Taviraj"/>
              <a:ea typeface="Taviraj"/>
              <a:cs typeface="Taviraj"/>
              <a:sym typeface="Taviraj"/>
            </a:endParaRPr>
          </a:p>
        </p:txBody>
      </p:sp>
      <p:sp>
        <p:nvSpPr>
          <p:cNvPr id="422" name="Google Shape;422;p56"/>
          <p:cNvSpPr txBox="1"/>
          <p:nvPr>
            <p:ph type="title"/>
          </p:nvPr>
        </p:nvSpPr>
        <p:spPr>
          <a:xfrm>
            <a:off x="228600" y="749904"/>
            <a:ext cx="55095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TTHelper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Smart Timetable Management</a:t>
            </a:r>
            <a:endParaRPr sz="4800"/>
          </a:p>
        </p:txBody>
      </p:sp>
      <p:sp>
        <p:nvSpPr>
          <p:cNvPr id="423" name="Google Shape;423;p56"/>
          <p:cNvSpPr txBox="1"/>
          <p:nvPr>
            <p:ph idx="1" type="subTitle"/>
          </p:nvPr>
        </p:nvSpPr>
        <p:spPr>
          <a:xfrm>
            <a:off x="377250" y="4392807"/>
            <a:ext cx="2138700" cy="21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000"/>
              <a:t>6</a:t>
            </a:r>
            <a:r>
              <a:rPr lang="en" sz="2000"/>
              <a:t>7</a:t>
            </a:r>
            <a:r>
              <a:rPr lang="en" sz="2200"/>
              <a:t>Mangomizer</a:t>
            </a:r>
            <a:endParaRPr/>
          </a:p>
        </p:txBody>
      </p:sp>
      <p:sp>
        <p:nvSpPr>
          <p:cNvPr id="424" name="Google Shape;424;p56"/>
          <p:cNvSpPr txBox="1"/>
          <p:nvPr>
            <p:ph idx="12" type="sldNum"/>
          </p:nvPr>
        </p:nvSpPr>
        <p:spPr>
          <a:xfrm>
            <a:off x="8366700" y="4793240"/>
            <a:ext cx="457200" cy="1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nter"/>
                <a:ea typeface="Inter"/>
                <a:cs typeface="Inter"/>
                <a:sym typeface="Inter"/>
              </a:rPr>
              <a:t>‹#›</a:t>
            </a:fld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50" y="1325900"/>
            <a:ext cx="6651252" cy="19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5"/>
          <p:cNvSpPr txBox="1"/>
          <p:nvPr>
            <p:ph type="title"/>
          </p:nvPr>
        </p:nvSpPr>
        <p:spPr>
          <a:xfrm>
            <a:off x="143850" y="159100"/>
            <a:ext cx="84192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Student dashboard showing their schedule</a:t>
            </a:r>
            <a:endParaRPr sz="3400"/>
          </a:p>
        </p:txBody>
      </p:sp>
      <p:sp>
        <p:nvSpPr>
          <p:cNvPr id="509" name="Google Shape;509;p65"/>
          <p:cNvSpPr txBox="1"/>
          <p:nvPr/>
        </p:nvSpPr>
        <p:spPr>
          <a:xfrm>
            <a:off x="228600" y="814900"/>
            <a:ext cx="805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They can give feedback on the timetable for improving it in the next iteration</a:t>
            </a:r>
            <a:endParaRPr sz="11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10" name="Google Shape;51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50" y="3337799"/>
            <a:ext cx="8010099" cy="17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/>
          <p:nvPr>
            <p:ph type="title"/>
          </p:nvPr>
        </p:nvSpPr>
        <p:spPr>
          <a:xfrm>
            <a:off x="143850" y="159100"/>
            <a:ext cx="84192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Student dashboard showing their schedule</a:t>
            </a:r>
            <a:endParaRPr sz="3400"/>
          </a:p>
        </p:txBody>
      </p:sp>
      <p:sp>
        <p:nvSpPr>
          <p:cNvPr id="516" name="Google Shape;516;p66"/>
          <p:cNvSpPr txBox="1"/>
          <p:nvPr/>
        </p:nvSpPr>
        <p:spPr>
          <a:xfrm>
            <a:off x="228600" y="814900"/>
            <a:ext cx="805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They can give feedback on the timetable for improving it in the next iteration</a:t>
            </a:r>
            <a:endParaRPr sz="11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17" name="Google Shape;5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1300"/>
            <a:ext cx="8839200" cy="168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6"/>
          <p:cNvPicPr preferRelativeResize="0"/>
          <p:nvPr/>
        </p:nvPicPr>
        <p:blipFill rotWithShape="1">
          <a:blip r:embed="rId4">
            <a:alphaModFix/>
          </a:blip>
          <a:srcRect b="0" l="3940" r="-3939" t="0"/>
          <a:stretch/>
        </p:blipFill>
        <p:spPr>
          <a:xfrm>
            <a:off x="228600" y="3111425"/>
            <a:ext cx="2264801" cy="16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175" y="3337800"/>
            <a:ext cx="5904898" cy="13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7"/>
          <p:cNvSpPr txBox="1"/>
          <p:nvPr>
            <p:ph type="title"/>
          </p:nvPr>
        </p:nvSpPr>
        <p:spPr>
          <a:xfrm>
            <a:off x="143850" y="159100"/>
            <a:ext cx="84192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Faculty </a:t>
            </a:r>
            <a:r>
              <a:rPr lang="en" sz="3400"/>
              <a:t>dashboard showing their schedule</a:t>
            </a:r>
            <a:endParaRPr sz="3400"/>
          </a:p>
        </p:txBody>
      </p:sp>
      <p:sp>
        <p:nvSpPr>
          <p:cNvPr id="525" name="Google Shape;525;p67"/>
          <p:cNvSpPr txBox="1"/>
          <p:nvPr/>
        </p:nvSpPr>
        <p:spPr>
          <a:xfrm>
            <a:off x="142800" y="1056550"/>
            <a:ext cx="885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T</a:t>
            </a:r>
            <a:r>
              <a:rPr lang="en" sz="13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hey give feedback carrying more weightage than students on the timetable for improving it in the next iteration</a:t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26" name="Google Shape;5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0" y="3243900"/>
            <a:ext cx="2431082" cy="18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88" y="1441450"/>
            <a:ext cx="8808126" cy="16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5275" y="3484872"/>
            <a:ext cx="6060801" cy="13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/>
          <p:nvPr>
            <p:ph type="title"/>
          </p:nvPr>
        </p:nvSpPr>
        <p:spPr>
          <a:xfrm>
            <a:off x="143850" y="159100"/>
            <a:ext cx="84192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Courses page with the courses available and faculties taking them</a:t>
            </a:r>
            <a:endParaRPr sz="3400"/>
          </a:p>
        </p:txBody>
      </p:sp>
      <p:sp>
        <p:nvSpPr>
          <p:cNvPr id="534" name="Google Shape;534;p68"/>
          <p:cNvSpPr txBox="1"/>
          <p:nvPr/>
        </p:nvSpPr>
        <p:spPr>
          <a:xfrm>
            <a:off x="142800" y="1285900"/>
            <a:ext cx="885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35" name="Google Shape;5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3200"/>
            <a:ext cx="8839200" cy="206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9"/>
          <p:cNvSpPr txBox="1"/>
          <p:nvPr>
            <p:ph type="title"/>
          </p:nvPr>
        </p:nvSpPr>
        <p:spPr>
          <a:xfrm>
            <a:off x="143850" y="159100"/>
            <a:ext cx="84192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Contact page for troubleshooting and bugs</a:t>
            </a:r>
            <a:endParaRPr sz="3400"/>
          </a:p>
        </p:txBody>
      </p:sp>
      <p:sp>
        <p:nvSpPr>
          <p:cNvPr id="541" name="Google Shape;541;p69"/>
          <p:cNvSpPr txBox="1"/>
          <p:nvPr/>
        </p:nvSpPr>
        <p:spPr>
          <a:xfrm>
            <a:off x="142800" y="1285900"/>
            <a:ext cx="885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542" name="Google Shape;5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3200"/>
            <a:ext cx="54197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0"/>
          <p:cNvSpPr txBox="1"/>
          <p:nvPr/>
        </p:nvSpPr>
        <p:spPr>
          <a:xfrm>
            <a:off x="2866600" y="1793675"/>
            <a:ext cx="4717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  <a:latin typeface="Taviraj Light"/>
                <a:ea typeface="Taviraj Light"/>
                <a:cs typeface="Taviraj Light"/>
                <a:sym typeface="Taviraj Light"/>
              </a:rPr>
              <a:t>Thank You</a:t>
            </a:r>
            <a:endParaRPr sz="4400">
              <a:solidFill>
                <a:schemeClr val="lt1"/>
              </a:solidFill>
              <a:latin typeface="Taviraj Light"/>
              <a:ea typeface="Taviraj Light"/>
              <a:cs typeface="Taviraj Light"/>
              <a:sym typeface="Taviraj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idx="7" type="subTitle"/>
          </p:nvPr>
        </p:nvSpPr>
        <p:spPr>
          <a:xfrm>
            <a:off x="-156043" y="1002900"/>
            <a:ext cx="5886300" cy="798600"/>
          </a:xfrm>
          <a:prstGeom prst="rect">
            <a:avLst/>
          </a:prstGeom>
        </p:spPr>
        <p:txBody>
          <a:bodyPr anchorCtr="0" anchor="t" bIns="197650" lIns="197650" spcFirstLastPara="1" rIns="197650" wrap="square" tIns="1976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94"/>
              <a:t>MEET THE TEAM</a:t>
            </a:r>
            <a:endParaRPr sz="2594"/>
          </a:p>
        </p:txBody>
      </p:sp>
      <p:sp>
        <p:nvSpPr>
          <p:cNvPr id="430" name="Google Shape;430;p57"/>
          <p:cNvSpPr txBox="1"/>
          <p:nvPr>
            <p:ph idx="8" type="body"/>
          </p:nvPr>
        </p:nvSpPr>
        <p:spPr>
          <a:xfrm>
            <a:off x="-47361" y="1478937"/>
            <a:ext cx="3215400" cy="2634900"/>
          </a:xfrm>
          <a:prstGeom prst="rect">
            <a:avLst/>
          </a:prstGeom>
        </p:spPr>
        <p:txBody>
          <a:bodyPr anchorCtr="0" anchor="t" bIns="197650" lIns="197650" spcFirstLastPara="1" rIns="197650" wrap="square" tIns="19765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594"/>
              <a:t>Rohit A S                        </a:t>
            </a:r>
            <a:br>
              <a:rPr lang="en" sz="2594"/>
            </a:br>
            <a:r>
              <a:rPr lang="en" sz="2594"/>
              <a:t>Rohit Sinha                      </a:t>
            </a:r>
            <a:br>
              <a:rPr lang="en" sz="2594"/>
            </a:br>
            <a:r>
              <a:rPr lang="en" sz="2594"/>
              <a:t>Shyam K Krishnan    </a:t>
            </a:r>
            <a:endParaRPr sz="259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94"/>
              <a:t>Nissim Arya                     </a:t>
            </a:r>
            <a:br>
              <a:rPr lang="en" sz="2594"/>
            </a:br>
            <a:r>
              <a:rPr lang="en" sz="2594"/>
              <a:t>Manas Chauhan            </a:t>
            </a:r>
            <a:endParaRPr sz="2594"/>
          </a:p>
        </p:txBody>
      </p:sp>
      <p:cxnSp>
        <p:nvCxnSpPr>
          <p:cNvPr id="431" name="Google Shape;431;p57"/>
          <p:cNvCxnSpPr/>
          <p:nvPr/>
        </p:nvCxnSpPr>
        <p:spPr>
          <a:xfrm>
            <a:off x="3168061" y="70100"/>
            <a:ext cx="85383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57"/>
          <p:cNvCxnSpPr/>
          <p:nvPr/>
        </p:nvCxnSpPr>
        <p:spPr>
          <a:xfrm>
            <a:off x="-600980" y="721025"/>
            <a:ext cx="1095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57"/>
          <p:cNvSpPr txBox="1"/>
          <p:nvPr/>
        </p:nvSpPr>
        <p:spPr>
          <a:xfrm>
            <a:off x="3478987" y="1478637"/>
            <a:ext cx="3050400" cy="26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7650" lIns="197650" spcFirstLastPara="1" rIns="197650" wrap="square" tIns="19765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9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23BAI1416</a:t>
            </a:r>
            <a:endParaRPr sz="259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9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22BCE5007</a:t>
            </a:r>
            <a:endParaRPr sz="259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9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23BCE1632</a:t>
            </a:r>
            <a:endParaRPr sz="259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9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24BEL1009 </a:t>
            </a:r>
            <a:endParaRPr sz="259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78"/>
              <a:buFont typeface="Arial"/>
              <a:buNone/>
            </a:pPr>
            <a:r>
              <a:rPr lang="en" sz="2594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rPr>
              <a:t>24BRS1012</a:t>
            </a:r>
            <a:endParaRPr sz="2594">
              <a:solidFill>
                <a:schemeClr val="dk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34" name="Google Shape;434;p57"/>
          <p:cNvCxnSpPr/>
          <p:nvPr/>
        </p:nvCxnSpPr>
        <p:spPr>
          <a:xfrm>
            <a:off x="-705755" y="4588475"/>
            <a:ext cx="1095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>
            <p:ph idx="1" type="subTitle"/>
          </p:nvPr>
        </p:nvSpPr>
        <p:spPr>
          <a:xfrm>
            <a:off x="234250" y="3008575"/>
            <a:ext cx="2758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40" name="Google Shape;440;p58"/>
          <p:cNvSpPr txBox="1"/>
          <p:nvPr>
            <p:ph type="title"/>
          </p:nvPr>
        </p:nvSpPr>
        <p:spPr>
          <a:xfrm>
            <a:off x="234255" y="312872"/>
            <a:ext cx="861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 u="sng"/>
          </a:p>
        </p:txBody>
      </p:sp>
      <p:sp>
        <p:nvSpPr>
          <p:cNvPr id="441" name="Google Shape;441;p58"/>
          <p:cNvSpPr txBox="1"/>
          <p:nvPr>
            <p:ph idx="5" type="subTitle"/>
          </p:nvPr>
        </p:nvSpPr>
        <p:spPr>
          <a:xfrm>
            <a:off x="3195075" y="4322359"/>
            <a:ext cx="2758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AI</a:t>
            </a:r>
            <a:endParaRPr/>
          </a:p>
        </p:txBody>
      </p:sp>
      <p:sp>
        <p:nvSpPr>
          <p:cNvPr id="442" name="Google Shape;442;p58"/>
          <p:cNvSpPr txBox="1"/>
          <p:nvPr>
            <p:ph idx="2" type="subTitle"/>
          </p:nvPr>
        </p:nvSpPr>
        <p:spPr>
          <a:xfrm>
            <a:off x="3195625" y="2987975"/>
            <a:ext cx="2758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 design</a:t>
            </a:r>
            <a:endParaRPr/>
          </a:p>
        </p:txBody>
      </p:sp>
      <p:sp>
        <p:nvSpPr>
          <p:cNvPr id="443" name="Google Shape;443;p58"/>
          <p:cNvSpPr txBox="1"/>
          <p:nvPr>
            <p:ph idx="18" type="subTitle"/>
          </p:nvPr>
        </p:nvSpPr>
        <p:spPr>
          <a:xfrm>
            <a:off x="3195073" y="3994135"/>
            <a:ext cx="465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44" name="Google Shape;444;p58"/>
          <p:cNvSpPr txBox="1"/>
          <p:nvPr>
            <p:ph idx="3" type="subTitle"/>
          </p:nvPr>
        </p:nvSpPr>
        <p:spPr>
          <a:xfrm>
            <a:off x="6157000" y="2987975"/>
            <a:ext cx="2758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Data</a:t>
            </a:r>
            <a:endParaRPr/>
          </a:p>
        </p:txBody>
      </p:sp>
      <p:sp>
        <p:nvSpPr>
          <p:cNvPr id="445" name="Google Shape;445;p58"/>
          <p:cNvSpPr txBox="1"/>
          <p:nvPr>
            <p:ph idx="4" type="subTitle"/>
          </p:nvPr>
        </p:nvSpPr>
        <p:spPr>
          <a:xfrm>
            <a:off x="6157000" y="4322359"/>
            <a:ext cx="2758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and Refine</a:t>
            </a:r>
            <a:endParaRPr/>
          </a:p>
        </p:txBody>
      </p:sp>
      <p:sp>
        <p:nvSpPr>
          <p:cNvPr id="446" name="Google Shape;446;p58"/>
          <p:cNvSpPr txBox="1"/>
          <p:nvPr>
            <p:ph idx="7" type="subTitle"/>
          </p:nvPr>
        </p:nvSpPr>
        <p:spPr>
          <a:xfrm>
            <a:off x="234248" y="2659751"/>
            <a:ext cx="465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7" name="Google Shape;447;p58"/>
          <p:cNvSpPr txBox="1"/>
          <p:nvPr>
            <p:ph idx="9" type="subTitle"/>
          </p:nvPr>
        </p:nvSpPr>
        <p:spPr>
          <a:xfrm>
            <a:off x="3195623" y="2659751"/>
            <a:ext cx="465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8" name="Google Shape;448;p58"/>
          <p:cNvSpPr txBox="1"/>
          <p:nvPr>
            <p:ph idx="14" type="subTitle"/>
          </p:nvPr>
        </p:nvSpPr>
        <p:spPr>
          <a:xfrm>
            <a:off x="6156998" y="2659751"/>
            <a:ext cx="465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9" name="Google Shape;449;p58"/>
          <p:cNvSpPr txBox="1"/>
          <p:nvPr>
            <p:ph idx="16" type="subTitle"/>
          </p:nvPr>
        </p:nvSpPr>
        <p:spPr>
          <a:xfrm>
            <a:off x="6156998" y="3994135"/>
            <a:ext cx="465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50" name="Google Shape;450;p58"/>
          <p:cNvSpPr txBox="1"/>
          <p:nvPr>
            <p:ph idx="6" type="subTitle"/>
          </p:nvPr>
        </p:nvSpPr>
        <p:spPr>
          <a:xfrm>
            <a:off x="233150" y="4322359"/>
            <a:ext cx="2758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Ru</a:t>
            </a:r>
            <a:r>
              <a:rPr lang="en"/>
              <a:t>l</a:t>
            </a:r>
            <a:r>
              <a:rPr lang="en"/>
              <a:t>es</a:t>
            </a:r>
            <a:endParaRPr/>
          </a:p>
        </p:txBody>
      </p:sp>
      <p:sp>
        <p:nvSpPr>
          <p:cNvPr id="451" name="Google Shape;451;p58"/>
          <p:cNvSpPr txBox="1"/>
          <p:nvPr>
            <p:ph idx="20" type="subTitle"/>
          </p:nvPr>
        </p:nvSpPr>
        <p:spPr>
          <a:xfrm>
            <a:off x="233148" y="3994135"/>
            <a:ext cx="4659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52" name="Google Shape;452;p58"/>
          <p:cNvCxnSpPr/>
          <p:nvPr/>
        </p:nvCxnSpPr>
        <p:spPr>
          <a:xfrm>
            <a:off x="6240900" y="3347275"/>
            <a:ext cx="2589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58"/>
          <p:cNvCxnSpPr/>
          <p:nvPr/>
        </p:nvCxnSpPr>
        <p:spPr>
          <a:xfrm>
            <a:off x="228600" y="3347275"/>
            <a:ext cx="2589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8"/>
          <p:cNvCxnSpPr/>
          <p:nvPr/>
        </p:nvCxnSpPr>
        <p:spPr>
          <a:xfrm>
            <a:off x="3279525" y="3347275"/>
            <a:ext cx="2589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8"/>
          <p:cNvCxnSpPr/>
          <p:nvPr/>
        </p:nvCxnSpPr>
        <p:spPr>
          <a:xfrm>
            <a:off x="6240900" y="4673725"/>
            <a:ext cx="2589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8"/>
          <p:cNvCxnSpPr/>
          <p:nvPr/>
        </p:nvCxnSpPr>
        <p:spPr>
          <a:xfrm>
            <a:off x="318150" y="4673725"/>
            <a:ext cx="2589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58"/>
          <p:cNvCxnSpPr/>
          <p:nvPr/>
        </p:nvCxnSpPr>
        <p:spPr>
          <a:xfrm>
            <a:off x="3279525" y="4673725"/>
            <a:ext cx="2589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/>
          <p:nvPr>
            <p:ph type="title"/>
          </p:nvPr>
        </p:nvSpPr>
        <p:spPr>
          <a:xfrm>
            <a:off x="1415700" y="1156500"/>
            <a:ext cx="6312600" cy="28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Creating timetables for colleges and universities is a very complex and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time-consuming process. It's done mostly by hand, which often leads to mistakes like scheduling conflicts between classes, professors, and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classrooms. This inefficiency causes frustration for students and faculty and  can waste valuable resources.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9"/>
          <p:cNvSpPr txBox="1"/>
          <p:nvPr/>
        </p:nvSpPr>
        <p:spPr>
          <a:xfrm>
            <a:off x="4039900" y="1895400"/>
            <a:ext cx="1257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 txBox="1"/>
          <p:nvPr>
            <p:ph type="title"/>
          </p:nvPr>
        </p:nvSpPr>
        <p:spPr>
          <a:xfrm>
            <a:off x="143850" y="159109"/>
            <a:ext cx="6101700" cy="1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UI/UX design</a:t>
            </a:r>
            <a:r>
              <a:rPr lang="en"/>
              <a:t> Design</a:t>
            </a:r>
            <a:endParaRPr/>
          </a:p>
        </p:txBody>
      </p:sp>
      <p:sp>
        <p:nvSpPr>
          <p:cNvPr id="469" name="Google Shape;469;p60"/>
          <p:cNvSpPr txBox="1"/>
          <p:nvPr/>
        </p:nvSpPr>
        <p:spPr>
          <a:xfrm>
            <a:off x="4039900" y="1895400"/>
            <a:ext cx="1257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70" name="Google Shape;4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53188"/>
            <a:ext cx="2588100" cy="7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827825"/>
            <a:ext cx="4503587" cy="28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300" y="1758184"/>
            <a:ext cx="3542000" cy="290179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0"/>
          <p:cNvSpPr txBox="1"/>
          <p:nvPr/>
        </p:nvSpPr>
        <p:spPr>
          <a:xfrm>
            <a:off x="3168900" y="831275"/>
            <a:ext cx="430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Designed in figma</a:t>
            </a:r>
            <a:endParaRPr sz="11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013" y="543400"/>
            <a:ext cx="2236656" cy="12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050" y="2079699"/>
            <a:ext cx="2238577" cy="125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7050" y="3524700"/>
            <a:ext cx="2277375" cy="132114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1"/>
          <p:cNvSpPr txBox="1"/>
          <p:nvPr/>
        </p:nvSpPr>
        <p:spPr>
          <a:xfrm>
            <a:off x="228600" y="127200"/>
            <a:ext cx="3000000" cy="4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Tech Stack</a:t>
            </a:r>
            <a:endParaRPr b="1" sz="18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Frontend</a:t>
            </a:r>
            <a:endParaRPr b="1" sz="155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0F6FC"/>
              </a:buClr>
              <a:buSzPts val="1200"/>
              <a:buFont typeface="Taviraj"/>
              <a:buChar char="●"/>
            </a:pPr>
            <a:r>
              <a:rPr lang="en" sz="12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React</a:t>
            </a:r>
            <a:endParaRPr sz="12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00"/>
              <a:buFont typeface="Taviraj"/>
              <a:buChar char="●"/>
            </a:pPr>
            <a:r>
              <a:rPr lang="en" sz="12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React Router DOM</a:t>
            </a:r>
            <a:endParaRPr sz="12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00"/>
              <a:buFont typeface="Taviraj"/>
              <a:buChar char="●"/>
            </a:pPr>
            <a:r>
              <a:rPr lang="en" sz="12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Tailwind CSS</a:t>
            </a:r>
            <a:endParaRPr sz="12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00"/>
              <a:buFont typeface="Taviraj"/>
              <a:buChar char="●"/>
            </a:pPr>
            <a:r>
              <a:rPr lang="en" sz="12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React Icons</a:t>
            </a:r>
            <a:endParaRPr sz="12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00"/>
              <a:buFont typeface="Taviraj"/>
              <a:buChar char="●"/>
            </a:pPr>
            <a:r>
              <a:rPr lang="en" sz="12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Vite 7.1.2</a:t>
            </a:r>
            <a:endParaRPr sz="12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Backend</a:t>
            </a:r>
            <a:endParaRPr b="1" sz="155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0F6FC"/>
              </a:buClr>
              <a:buSzPts val="1200"/>
              <a:buFont typeface="Taviraj"/>
              <a:buChar char="●"/>
            </a:pPr>
            <a:r>
              <a:rPr lang="en" sz="12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Flask</a:t>
            </a:r>
            <a:endParaRPr sz="12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00"/>
              <a:buFont typeface="Taviraj"/>
              <a:buChar char="●"/>
            </a:pPr>
            <a:r>
              <a:rPr lang="en" sz="12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Flask-JWT-Extended</a:t>
            </a:r>
            <a:endParaRPr sz="12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00"/>
              <a:buFont typeface="Taviraj"/>
              <a:buChar char="●"/>
            </a:pPr>
            <a:r>
              <a:rPr lang="en" sz="12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Flask-CORS</a:t>
            </a:r>
            <a:endParaRPr sz="12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00"/>
              <a:buFont typeface="Taviraj"/>
              <a:buChar char="●"/>
            </a:pPr>
            <a:r>
              <a:rPr lang="en" sz="12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PyMongo</a:t>
            </a:r>
            <a:endParaRPr sz="12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200"/>
              <a:buFont typeface="Taviraj"/>
              <a:buChar char="●"/>
            </a:pPr>
            <a:r>
              <a:rPr lang="en" sz="12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Python-Constraint</a:t>
            </a:r>
            <a:endParaRPr sz="12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Database</a:t>
            </a:r>
            <a:endParaRPr b="1" sz="155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0F6FC"/>
              </a:buClr>
              <a:buSzPts val="1200"/>
              <a:buFont typeface="Taviraj"/>
              <a:buChar char="●"/>
            </a:pPr>
            <a:r>
              <a:rPr lang="en" sz="12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MongoDB Atlas</a:t>
            </a:r>
            <a:endParaRPr sz="12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2"/>
          <p:cNvSpPr txBox="1"/>
          <p:nvPr/>
        </p:nvSpPr>
        <p:spPr>
          <a:xfrm>
            <a:off x="98300" y="835400"/>
            <a:ext cx="8100300" cy="30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Algorithm Approach</a:t>
            </a:r>
            <a:endParaRPr b="1" sz="19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Constraint Satisfaction Problem (CSP)</a:t>
            </a:r>
            <a:endParaRPr b="1" sz="185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The timetable generation uses a sophisticated CSP approach:</a:t>
            </a:r>
            <a:endParaRPr sz="13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0F6FC"/>
              </a:buClr>
              <a:buSzPts val="1300"/>
              <a:buFont typeface="Taviraj"/>
              <a:buAutoNum type="arabicPeriod"/>
            </a:pPr>
            <a:r>
              <a:rPr lang="en" sz="13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Variables: Each course that needs to be scheduled</a:t>
            </a:r>
            <a:endParaRPr sz="13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300"/>
              <a:buFont typeface="Taviraj"/>
              <a:buAutoNum type="arabicPeriod"/>
            </a:pPr>
            <a:r>
              <a:rPr lang="en" sz="13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Domain: Time slots across 7 days × 12 hours (84 total slots)</a:t>
            </a:r>
            <a:endParaRPr sz="13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300"/>
              <a:buFont typeface="Taviraj"/>
              <a:buAutoNum type="arabicPeriod"/>
            </a:pPr>
            <a:r>
              <a:rPr lang="en" sz="13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Constraints:</a:t>
            </a:r>
            <a:endParaRPr sz="13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300"/>
              <a:buFont typeface="Taviraj"/>
              <a:buChar char="○"/>
            </a:pPr>
            <a:r>
              <a:rPr lang="en" sz="13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No two courses can occupy the same time slot</a:t>
            </a:r>
            <a:endParaRPr sz="13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300"/>
              <a:buFont typeface="Taviraj"/>
              <a:buChar char="○"/>
            </a:pPr>
            <a:r>
              <a:rPr lang="en" sz="13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All courses must be assigned a unique time slot</a:t>
            </a:r>
            <a:endParaRPr sz="13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1300"/>
              <a:buFont typeface="Taviraj"/>
              <a:buChar char="○"/>
            </a:pPr>
            <a:r>
              <a:rPr lang="en" sz="1300">
                <a:solidFill>
                  <a:srgbClr val="F0F6FC"/>
                </a:solidFill>
                <a:highlight>
                  <a:srgbClr val="B05024"/>
                </a:highlight>
                <a:latin typeface="Taviraj"/>
                <a:ea typeface="Taviraj"/>
                <a:cs typeface="Taviraj"/>
                <a:sym typeface="Taviraj"/>
              </a:rPr>
              <a:t>Faculty availability constraints</a:t>
            </a:r>
            <a:endParaRPr sz="1300">
              <a:solidFill>
                <a:srgbClr val="F0F6FC"/>
              </a:solidFill>
              <a:highlight>
                <a:srgbClr val="B05024"/>
              </a:highlight>
              <a:latin typeface="Taviraj"/>
              <a:ea typeface="Taviraj"/>
              <a:cs typeface="Taviraj"/>
              <a:sym typeface="Taviraj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3"/>
          <p:cNvSpPr txBox="1"/>
          <p:nvPr/>
        </p:nvSpPr>
        <p:spPr>
          <a:xfrm>
            <a:off x="4039900" y="1895400"/>
            <a:ext cx="1257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92" name="Google Shape;492;p63"/>
          <p:cNvSpPr txBox="1"/>
          <p:nvPr>
            <p:ph type="title"/>
          </p:nvPr>
        </p:nvSpPr>
        <p:spPr>
          <a:xfrm>
            <a:off x="143850" y="159100"/>
            <a:ext cx="84561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Login page with different roles for student, faculty, and admin</a:t>
            </a:r>
            <a:endParaRPr sz="3200"/>
          </a:p>
        </p:txBody>
      </p:sp>
      <p:pic>
        <p:nvPicPr>
          <p:cNvPr id="493" name="Google Shape;4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75" y="1567225"/>
            <a:ext cx="6661377" cy="24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4"/>
          <p:cNvSpPr txBox="1"/>
          <p:nvPr/>
        </p:nvSpPr>
        <p:spPr>
          <a:xfrm>
            <a:off x="4039900" y="1895400"/>
            <a:ext cx="1257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99" name="Google Shape;499;p64"/>
          <p:cNvSpPr txBox="1"/>
          <p:nvPr>
            <p:ph type="title"/>
          </p:nvPr>
        </p:nvSpPr>
        <p:spPr>
          <a:xfrm>
            <a:off x="143850" y="159095"/>
            <a:ext cx="87345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Admin can create accounts for different roles and generate new timetables</a:t>
            </a:r>
            <a:endParaRPr sz="3500"/>
          </a:p>
        </p:txBody>
      </p:sp>
      <p:pic>
        <p:nvPicPr>
          <p:cNvPr id="500" name="Google Shape;5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50" y="1465900"/>
            <a:ext cx="5630299" cy="20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549" y="1465895"/>
            <a:ext cx="3065052" cy="254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899" y="3570974"/>
            <a:ext cx="2556575" cy="9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rientation New Team Member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FFAE6"/>
      </a:lt2>
      <a:accent1>
        <a:srgbClr val="CC6131"/>
      </a:accent1>
      <a:accent2>
        <a:srgbClr val="646F3D"/>
      </a:accent2>
      <a:accent3>
        <a:srgbClr val="3E5072"/>
      </a:accent3>
      <a:accent4>
        <a:srgbClr val="EC7A49"/>
      </a:accent4>
      <a:accent5>
        <a:srgbClr val="B05024"/>
      </a:accent5>
      <a:accent6>
        <a:srgbClr val="C4BEA7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